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56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688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2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88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88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8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389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13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03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61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60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47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B130-D5A4-44F0-9E08-C87E0A4B1920}" type="datetimeFigureOut">
              <a:rPr lang="es-PE" smtClean="0"/>
              <a:t>14/05/2025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2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92" y="2889669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(1748)</a:t>
            </a:r>
          </a:p>
        </p:txBody>
      </p:sp>
    </p:spTree>
    <p:extLst>
      <p:ext uri="{BB962C8B-B14F-4D97-AF65-F5344CB8AC3E}">
        <p14:creationId xmlns:p14="http://schemas.microsoft.com/office/powerpoint/2010/main" val="82062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5" y="644978"/>
            <a:ext cx="11610295" cy="5861508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532263" y="1705970"/>
            <a:ext cx="5281683" cy="136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532262" y="1935126"/>
            <a:ext cx="3008380" cy="219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853165" y="2594344"/>
            <a:ext cx="1960781" cy="6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67" y="3085940"/>
            <a:ext cx="5367379" cy="81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32262" y="3331535"/>
            <a:ext cx="88186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3305270" y="4226122"/>
            <a:ext cx="54789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7909169" y="2140688"/>
            <a:ext cx="3777494" cy="11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67447" y="2349795"/>
            <a:ext cx="1404953" cy="148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8457036" y="3647719"/>
            <a:ext cx="3229627" cy="38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1025963" y="3449998"/>
            <a:ext cx="660700" cy="55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1009246" y="2843014"/>
            <a:ext cx="48994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7909169" y="3916652"/>
            <a:ext cx="3777494" cy="6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6367447" y="4146698"/>
            <a:ext cx="1298627" cy="31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7312264" y="5326255"/>
            <a:ext cx="4457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6367447" y="5542891"/>
            <a:ext cx="5402795" cy="98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6367447" y="5769332"/>
            <a:ext cx="2011009" cy="1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1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7484"/>
            <a:ext cx="9228364" cy="66405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163101" y="797442"/>
            <a:ext cx="3770406" cy="152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163101" y="967563"/>
            <a:ext cx="4110648" cy="258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33490" y="3743036"/>
            <a:ext cx="38402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63101" y="3895436"/>
            <a:ext cx="4185076" cy="67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88673" y="4054548"/>
            <a:ext cx="1133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163101" y="4401879"/>
            <a:ext cx="1144164" cy="74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902149" y="5141406"/>
            <a:ext cx="1446028" cy="7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163101" y="5300142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125887" y="5465293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31203" y="5648600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163101" y="6388128"/>
            <a:ext cx="3536490" cy="13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63101" y="6204742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237529" y="6005906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498651" y="5870386"/>
            <a:ext cx="2775098" cy="3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38645" y="448623"/>
            <a:ext cx="3267132" cy="85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86738" y="1175181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5738645" y="1324803"/>
            <a:ext cx="2395262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38645" y="3358399"/>
            <a:ext cx="4213429" cy="12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5759910" y="3522076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9952074" y="2109496"/>
            <a:ext cx="0" cy="1248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810427" y="388760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862691" y="4038882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824971" y="424171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5759910" y="4392992"/>
            <a:ext cx="598360" cy="8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6521910" y="4401510"/>
            <a:ext cx="3306117" cy="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 flipV="1">
            <a:off x="5759910" y="4553474"/>
            <a:ext cx="2085449" cy="1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5" y="0"/>
            <a:ext cx="9299121" cy="681097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797442" y="584791"/>
            <a:ext cx="3604437" cy="31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05516" y="435935"/>
            <a:ext cx="3427228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7635" y="3221665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97442" y="4171507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77635" y="3221666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156791" y="3214577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2385237" y="4369507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2599660" y="4723925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3037021" y="5490057"/>
            <a:ext cx="1995723" cy="8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797443" y="5667153"/>
            <a:ext cx="4235301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737539" y="5839282"/>
            <a:ext cx="1229484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7403807" y="1325051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 flipV="1">
            <a:off x="5493490" y="1541247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5493490" y="3001926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5847906" y="2654121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>
            <a:off x="5493491" y="2828023"/>
            <a:ext cx="4253020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6347637" y="3611526"/>
            <a:ext cx="2917151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H="1">
            <a:off x="6606364" y="3983191"/>
            <a:ext cx="3140147" cy="7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 flipV="1">
            <a:off x="5578551" y="4160162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 flipV="1">
            <a:off x="5493490" y="4358043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 flipV="1">
            <a:off x="5530324" y="4535372"/>
            <a:ext cx="3964550" cy="205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7" y="0"/>
            <a:ext cx="9420225" cy="677465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637414" y="1201479"/>
            <a:ext cx="3625702" cy="21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1107" y="13822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971107" y="157007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971107" y="1757915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971106" y="1945756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71106" y="213005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971105" y="2303718"/>
            <a:ext cx="4292010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971106" y="2488016"/>
            <a:ext cx="258016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971105" y="5036287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971105" y="52241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71105" y="5411979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92371" y="5596283"/>
            <a:ext cx="1290086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675320" y="4174987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587794" y="4531603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282457" y="4678325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698511" y="1010093"/>
            <a:ext cx="3242931" cy="212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02594" y="121211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599812" y="140356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599812" y="155944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702594" y="1736714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5702594" y="3264195"/>
            <a:ext cx="3675322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5881575" y="25481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778793" y="27005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689302" y="2881297"/>
            <a:ext cx="3688614" cy="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395482" y="3604437"/>
            <a:ext cx="3443178" cy="21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5778793" y="3785316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5689302" y="3980183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5689301" y="4151222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5689300" y="4323905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7540255" y="4518900"/>
            <a:ext cx="2298405" cy="186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 flipV="1">
            <a:off x="5689299" y="5411979"/>
            <a:ext cx="2508403" cy="3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689298" y="5076255"/>
            <a:ext cx="3975697" cy="38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7144412" y="5796702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5612653" y="5970368"/>
            <a:ext cx="4226007" cy="5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5599812" y="6151244"/>
            <a:ext cx="4238848" cy="31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5702146" y="6374404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0"/>
            <a:ext cx="9127672" cy="680934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3497444" y="3753293"/>
            <a:ext cx="2286668" cy="1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456660" y="3916327"/>
            <a:ext cx="3512290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682282" y="4253023"/>
            <a:ext cx="3101830" cy="16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38948" y="4421186"/>
            <a:ext cx="1055396" cy="12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732028" y="4954773"/>
            <a:ext cx="1956391" cy="4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38948" y="5157936"/>
            <a:ext cx="4149471" cy="23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456660" y="5341074"/>
            <a:ext cx="2040784" cy="8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19284" y="122274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163340" y="1396409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6163340" y="157007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163340" y="1743739"/>
            <a:ext cx="2342707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6163340" y="2843656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8941981" y="2634549"/>
            <a:ext cx="1350335" cy="20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163340" y="3042130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163340" y="3225208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6163340" y="3404670"/>
            <a:ext cx="3086986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7145079" y="3721395"/>
            <a:ext cx="2991293" cy="17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6163340" y="3912781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6163340" y="409707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7549117" y="4424362"/>
            <a:ext cx="2743199" cy="9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6163340" y="462881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6170428" y="4817747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63340" y="4985376"/>
            <a:ext cx="2342707" cy="1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8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54" y="0"/>
            <a:ext cx="9343346" cy="68779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2739656" y="350874"/>
            <a:ext cx="3065721" cy="3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552354" y="903767"/>
            <a:ext cx="2349795" cy="35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52353" y="73364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552353" y="54935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52353" y="2406504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630325" y="2594345"/>
            <a:ext cx="3515833" cy="6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552353" y="370722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211572" y="3512966"/>
            <a:ext cx="3593805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552353" y="3891519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552353" y="407581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52353" y="4242395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552353" y="4442896"/>
            <a:ext cx="478466" cy="8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395870" y="6337010"/>
            <a:ext cx="3409507" cy="21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322828" y="173670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322828" y="359742"/>
            <a:ext cx="4224670" cy="7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6322828" y="517463"/>
            <a:ext cx="4224670" cy="28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6322828" y="696447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322828" y="900225"/>
            <a:ext cx="2112335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6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92" y="0"/>
            <a:ext cx="9222922" cy="679389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93628" y="1031358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3628" y="1247553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169582" y="1410585"/>
            <a:ext cx="12014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19507" y="691116"/>
            <a:ext cx="2743200" cy="17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734493" y="893135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5734493" y="1056172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5734493" y="1247553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734493" y="1439819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812465" y="157893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5649433" y="17596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691963" y="212650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5801833" y="19120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5812465" y="2307245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5734493" y="2521671"/>
            <a:ext cx="411126" cy="23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3370521" y="3646967"/>
            <a:ext cx="1924493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083982" y="3875412"/>
            <a:ext cx="92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895600" y="4027812"/>
            <a:ext cx="23994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1121735" y="4234992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1169582" y="4398025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1169581" y="4557204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207681" y="4759993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121734" y="4926416"/>
            <a:ext cx="2004238" cy="4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3551274" y="6028654"/>
            <a:ext cx="1791585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1169581" y="6228747"/>
            <a:ext cx="2692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6643577" y="4223312"/>
            <a:ext cx="1947530" cy="11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8401494" y="4375507"/>
            <a:ext cx="1561213" cy="22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5734493" y="455720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5801833" y="4957695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5804491" y="511687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5777024" y="5472402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5777023" y="5655727"/>
            <a:ext cx="1442484" cy="19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7617342" y="5987109"/>
            <a:ext cx="2302834" cy="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7891130" y="6136634"/>
            <a:ext cx="2114107" cy="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6145619" y="6372309"/>
            <a:ext cx="3774557" cy="15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27" y="353672"/>
            <a:ext cx="9174617" cy="650432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48329" y="531628"/>
            <a:ext cx="750592" cy="2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2383465" y="863434"/>
            <a:ext cx="2635102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131827" y="523192"/>
            <a:ext cx="3078126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743740" y="1031358"/>
            <a:ext cx="3019646" cy="31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187647" y="1369404"/>
            <a:ext cx="3373181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90205" y="1560790"/>
            <a:ext cx="3022307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68940" y="1752176"/>
            <a:ext cx="4298213" cy="13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248329" y="3164154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248328" y="3366733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248327" y="3544689"/>
            <a:ext cx="2422563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343712" y="4074121"/>
            <a:ext cx="1909851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4572000" y="3544689"/>
            <a:ext cx="1008741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1268242" y="3722560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268242" y="3896165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615609" y="4645071"/>
            <a:ext cx="3040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248327" y="4805916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1268242" y="5002740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200635" y="5158019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248326" y="5372134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268242" y="5536456"/>
            <a:ext cx="1633116" cy="18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4284921" y="5527413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3780550" y="5712324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3276180" y="6436464"/>
            <a:ext cx="2304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044190" y="523192"/>
            <a:ext cx="4378754" cy="17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044190" y="710655"/>
            <a:ext cx="437875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044190" y="863434"/>
            <a:ext cx="122848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8431619" y="1765650"/>
            <a:ext cx="1991325" cy="2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091882" y="1920626"/>
            <a:ext cx="4242965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3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2" y="127591"/>
            <a:ext cx="9499147" cy="6876847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168502" y="5816009"/>
            <a:ext cx="1892596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280804" y="438779"/>
            <a:ext cx="1047726" cy="7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328530" y="633709"/>
            <a:ext cx="2094614" cy="14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18028" y="1329070"/>
            <a:ext cx="1428307" cy="24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018028" y="1169581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18028" y="1010092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06047" y="797442"/>
            <a:ext cx="191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414977" y="1488558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285613" y="1679944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285612" y="3189767"/>
            <a:ext cx="3996072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18028" y="3566014"/>
            <a:ext cx="4401879" cy="2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8091377" y="4295553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8431619" y="4498134"/>
            <a:ext cx="1424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8910084" y="4854606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018028" y="50433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6087138" y="5248939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6087138" y="5408428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9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2" y="186451"/>
            <a:ext cx="9096375" cy="667154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46028" y="45861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446028" y="478819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446028" y="4947684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446028" y="6191693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46028" y="6404345"/>
            <a:ext cx="1063256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46028" y="602511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87116" y="5475767"/>
            <a:ext cx="3409507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152706" y="566715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41697" y="619169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52705" y="639371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7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552893"/>
            <a:ext cx="3185318" cy="37204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34" y="552893"/>
            <a:ext cx="3105441" cy="37213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48110" y="4574808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J. Locke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71507" y="4574808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G. Berkeley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720016" y="1250361"/>
            <a:ext cx="24973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Descartes</a:t>
            </a:r>
          </a:p>
          <a:p>
            <a:endParaRPr lang="es-PE" dirty="0"/>
          </a:p>
          <a:p>
            <a:r>
              <a:rPr lang="es-PE" dirty="0"/>
              <a:t>N. </a:t>
            </a:r>
            <a:r>
              <a:rPr lang="es-PE" dirty="0" err="1"/>
              <a:t>Malebranche</a:t>
            </a:r>
            <a:endParaRPr lang="es-PE" dirty="0"/>
          </a:p>
          <a:p>
            <a:endParaRPr lang="es-PE" dirty="0"/>
          </a:p>
          <a:p>
            <a:r>
              <a:rPr lang="es-PE" dirty="0"/>
              <a:t>P. </a:t>
            </a:r>
            <a:r>
              <a:rPr lang="es-PE" dirty="0" err="1"/>
              <a:t>Bayle</a:t>
            </a:r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I. Newton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F. </a:t>
            </a:r>
            <a:r>
              <a:rPr lang="es-PE" dirty="0" err="1"/>
              <a:t>Hutcheson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94" y="271960"/>
            <a:ext cx="1357313" cy="1357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47" y="1250361"/>
            <a:ext cx="1430910" cy="15490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398" y="2413118"/>
            <a:ext cx="1357313" cy="11816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41" y="4208756"/>
            <a:ext cx="1323975" cy="1323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094" y="5401647"/>
            <a:ext cx="1236118" cy="130005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36478" y="423081"/>
            <a:ext cx="6714698" cy="465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F98E5-9FDD-C184-B534-66A205DFF8BE}"/>
              </a:ext>
            </a:extLst>
          </p:cNvPr>
          <p:cNvSpPr txBox="1"/>
          <p:nvPr/>
        </p:nvSpPr>
        <p:spPr>
          <a:xfrm>
            <a:off x="381595" y="6488668"/>
            <a:ext cx="176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M. T. Cicerón!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05BB5-1FBB-11FA-554D-3D66BD747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82" y="5378431"/>
            <a:ext cx="777869" cy="1016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82835-BF97-8723-672F-841D5821B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4276" y="5377486"/>
            <a:ext cx="667231" cy="857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0D3EA7-9E4D-D215-A0ED-361703568C6C}"/>
              </a:ext>
            </a:extLst>
          </p:cNvPr>
          <p:cNvSpPr txBox="1"/>
          <p:nvPr/>
        </p:nvSpPr>
        <p:spPr>
          <a:xfrm>
            <a:off x="3289860" y="6250253"/>
            <a:ext cx="176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Montaigne</a:t>
            </a:r>
          </a:p>
        </p:txBody>
      </p:sp>
    </p:spTree>
    <p:extLst>
      <p:ext uri="{BB962C8B-B14F-4D97-AF65-F5344CB8AC3E}">
        <p14:creationId xmlns:p14="http://schemas.microsoft.com/office/powerpoint/2010/main" val="333008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5" y="-1"/>
            <a:ext cx="9435194" cy="684725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027813" y="25518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186762" y="978195"/>
            <a:ext cx="308698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27813" y="1148316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027813" y="1396409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6640" y="114477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826640" y="1392864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027813" y="362570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1027813" y="3806456"/>
            <a:ext cx="4245936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27813" y="4001387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027813" y="418214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27813" y="4355805"/>
            <a:ext cx="1236922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221126" y="4944079"/>
            <a:ext cx="1052623" cy="7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27813" y="512483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027813" y="529495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27813" y="5457923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1027813" y="5638684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027813" y="5847843"/>
            <a:ext cx="146020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5986129" y="3625701"/>
            <a:ext cx="107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60281" y="4182141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760281" y="4355805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5760280" y="4529470"/>
            <a:ext cx="3840920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5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1" y="0"/>
            <a:ext cx="9388929" cy="6828312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96626" y="344849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30050" y="3622159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30050" y="379582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30049" y="3969489"/>
            <a:ext cx="530649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30050" y="5467308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30049" y="5650236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23858" y="269461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23858" y="288388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023858" y="306606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204587" y="4866968"/>
            <a:ext cx="3093323" cy="22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023858" y="5056238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023858" y="5260257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023858" y="5439981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023858" y="5619705"/>
            <a:ext cx="1372458" cy="18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23858" y="6009968"/>
            <a:ext cx="2353226" cy="17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7787148" y="5812005"/>
            <a:ext cx="2445774" cy="1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7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5" y="0"/>
            <a:ext cx="9305245" cy="677821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05084" y="1740310"/>
            <a:ext cx="1681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5400" y="1909916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95400" y="2091812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295400" y="2261417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6797" y="2431022"/>
            <a:ext cx="2702642" cy="41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645742" y="5574890"/>
            <a:ext cx="832056" cy="9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295400" y="576416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86797" y="594360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04003" y="6130416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5400" y="6307398"/>
            <a:ext cx="77674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8524568" y="287594"/>
            <a:ext cx="16223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5933768" y="442452"/>
            <a:ext cx="4213122" cy="27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5933768" y="616975"/>
            <a:ext cx="784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933768" y="3542739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9217742" y="3368216"/>
            <a:ext cx="929148" cy="19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33768" y="3920946"/>
            <a:ext cx="4213122" cy="21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5933768" y="3771338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933768" y="4070555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6186949" y="6306271"/>
            <a:ext cx="3679722" cy="12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9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0"/>
            <a:ext cx="9301844" cy="690955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628103" y="1187245"/>
            <a:ext cx="2020530" cy="87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54393" y="1553497"/>
            <a:ext cx="1639530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54393" y="135685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72897" y="2300748"/>
            <a:ext cx="1275736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54393" y="251214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54393" y="27198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54393" y="29103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54393" y="3083642"/>
            <a:ext cx="2546555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781" y="3432042"/>
            <a:ext cx="3642852" cy="16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54393" y="3605336"/>
            <a:ext cx="2147120" cy="17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354393" y="3257842"/>
            <a:ext cx="2494936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957484" y="4897048"/>
            <a:ext cx="1691149" cy="6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358081" y="5088194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356237" y="5270031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1356237" y="5451868"/>
            <a:ext cx="3503357" cy="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383890" y="581426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4803058" y="5632422"/>
            <a:ext cx="814234" cy="13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1383890" y="6003363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1383890" y="619793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1383889" y="6392497"/>
            <a:ext cx="2332705" cy="7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250858" y="28021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 flipV="1">
            <a:off x="6108291" y="44736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108291" y="614515"/>
            <a:ext cx="3647767" cy="46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108290" y="1020096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6108290" y="118232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6108290" y="1371600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108290" y="156087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6108290" y="1750139"/>
            <a:ext cx="3714136" cy="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7175090" y="4687530"/>
            <a:ext cx="3222523" cy="27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6108290" y="487680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6152535" y="5090653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5" y="193304"/>
            <a:ext cx="8950099" cy="666469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383891" y="1573162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383890" y="1737853"/>
            <a:ext cx="4058265" cy="2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383891" y="190745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383890" y="2241752"/>
            <a:ext cx="3306097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83890" y="2079521"/>
            <a:ext cx="4058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99303" y="5095568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98638" y="5262714"/>
            <a:ext cx="4050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625976" y="4394254"/>
            <a:ext cx="2340174" cy="38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857327" y="4598174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857327" y="4759542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857327" y="4980668"/>
            <a:ext cx="1362249" cy="3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4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66" y="258357"/>
            <a:ext cx="9034463" cy="6599643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6248786" y="1224457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186033" y="1394786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6105350" y="1565115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248786" y="387089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248786" y="406554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105350" y="4211557"/>
            <a:ext cx="2745803" cy="1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6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0" y="126730"/>
            <a:ext cx="9162370" cy="673127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2444376" y="937172"/>
            <a:ext cx="31615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40926" y="1088853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92902" y="1253206"/>
            <a:ext cx="248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392902" y="2147777"/>
            <a:ext cx="3157833" cy="448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4688958" y="1967684"/>
            <a:ext cx="916970" cy="15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392901" y="30871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45301" y="32395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516914" y="3442801"/>
            <a:ext cx="2045436" cy="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2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3" y="247555"/>
            <a:ext cx="9015413" cy="661044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405601" y="121394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1475451" y="1397000"/>
            <a:ext cx="3312449" cy="1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883150" y="1030898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89800" y="369569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05600" y="457834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969000" y="56451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542236" y="5460999"/>
            <a:ext cx="5842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0"/>
            <a:ext cx="9024257" cy="6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2858"/>
            <a:ext cx="9124950" cy="66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/>
        </p:nvCxnSpPr>
        <p:spPr>
          <a:xfrm>
            <a:off x="1280160" y="731520"/>
            <a:ext cx="9768840" cy="527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1737360" y="853440"/>
            <a:ext cx="9784080" cy="515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60120" y="85344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Empirismo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001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Racionalismo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9090" y="160146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Inducción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24251" y="4996560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Deducción</a:t>
            </a:r>
          </a:p>
          <a:p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552700" y="1810702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Bacon, Hobbes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201694" y="458764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Descartes, Spinoza, Leibniz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21816" y="3374395"/>
            <a:ext cx="959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65000"/>
                  </a:schemeClr>
                </a:solidFill>
              </a:rPr>
              <a:t>Galileo ---- Newton-</a:t>
            </a:r>
            <a:r>
              <a:rPr lang="es-PE" dirty="0"/>
              <a:t>						Kant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0637698" y="3338148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95000"/>
                  </a:schemeClr>
                </a:solidFill>
              </a:rPr>
              <a:t>Hegel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009900" y="2130883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LOCKE, BERKELEY</a:t>
            </a:r>
          </a:p>
          <a:p>
            <a:r>
              <a:rPr lang="es-PE" dirty="0"/>
              <a:t>	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57" y="2427895"/>
            <a:ext cx="1715347" cy="11199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727032" y="3865647"/>
            <a:ext cx="23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Ideas innatas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619641" y="3813830"/>
            <a:ext cx="1552073" cy="453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93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6" y="233362"/>
            <a:ext cx="9043307" cy="64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8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7" y="148998"/>
            <a:ext cx="9075964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125347"/>
            <a:ext cx="9161689" cy="67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159884"/>
            <a:ext cx="9011331" cy="6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83" y="0"/>
            <a:ext cx="9343346" cy="6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43" y="357505"/>
            <a:ext cx="8781371" cy="65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5" y="2278970"/>
            <a:ext cx="11955251" cy="244928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6261100" y="420370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6261100" y="248920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026650" y="23939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1931650" y="239395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49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28" y="2836614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(1748)</a:t>
            </a:r>
          </a:p>
        </p:txBody>
      </p:sp>
    </p:spTree>
    <p:extLst>
      <p:ext uri="{BB962C8B-B14F-4D97-AF65-F5344CB8AC3E}">
        <p14:creationId xmlns:p14="http://schemas.microsoft.com/office/powerpoint/2010/main" val="1351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172634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35472" y="104844"/>
            <a:ext cx="48565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Vs. razonamientos inductivos</a:t>
            </a:r>
          </a:p>
          <a:p>
            <a:r>
              <a:rPr lang="es-PE" dirty="0"/>
              <a:t>   Vs. causalidad </a:t>
            </a:r>
          </a:p>
          <a:p>
            <a:r>
              <a:rPr lang="es-PE" dirty="0"/>
              <a:t>     vs. ideas innatas</a:t>
            </a:r>
          </a:p>
          <a:p>
            <a:r>
              <a:rPr lang="es-PE" dirty="0"/>
              <a:t>         Vs. Racionalistas</a:t>
            </a:r>
          </a:p>
          <a:p>
            <a:r>
              <a:rPr lang="es-PE" dirty="0"/>
              <a:t>            vs. metafísica</a:t>
            </a:r>
          </a:p>
          <a:p>
            <a:endParaRPr lang="es-PE" dirty="0"/>
          </a:p>
          <a:p>
            <a:r>
              <a:rPr lang="es-PE" dirty="0"/>
              <a:t>Verdades de hecho/de razón</a:t>
            </a:r>
          </a:p>
          <a:p>
            <a:endParaRPr lang="es-PE" dirty="0"/>
          </a:p>
          <a:p>
            <a:r>
              <a:rPr lang="es-PE" dirty="0"/>
              <a:t>“sueño dogmático” = empirismo + crítica a causalidad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Nominalismo: solo existen los particulares</a:t>
            </a:r>
          </a:p>
          <a:p>
            <a:endParaRPr lang="es-PE" dirty="0"/>
          </a:p>
          <a:p>
            <a:r>
              <a:rPr lang="es-PE" dirty="0"/>
              <a:t>Impresión &gt; hábito &gt; idea</a:t>
            </a:r>
          </a:p>
          <a:p>
            <a:endParaRPr lang="es-PE" dirty="0"/>
          </a:p>
          <a:p>
            <a:r>
              <a:rPr lang="es-PE" dirty="0" err="1"/>
              <a:t>Emotivismo</a:t>
            </a:r>
            <a:endParaRPr lang="es-PE" dirty="0"/>
          </a:p>
          <a:p>
            <a:r>
              <a:rPr lang="es-PE" dirty="0"/>
              <a:t> (En cuestiones morales:  Pasión &gt; Razón)</a:t>
            </a:r>
          </a:p>
          <a:p>
            <a:endParaRPr lang="es-PE" dirty="0"/>
          </a:p>
          <a:p>
            <a:r>
              <a:rPr lang="es-PE" dirty="0" err="1"/>
              <a:t>Compatibilismo</a:t>
            </a:r>
            <a:endParaRPr lang="es-PE" dirty="0"/>
          </a:p>
          <a:p>
            <a:r>
              <a:rPr lang="es-PE" dirty="0"/>
              <a:t>(determinismo + libertad = posibles)</a:t>
            </a:r>
          </a:p>
        </p:txBody>
      </p:sp>
    </p:spTree>
    <p:extLst>
      <p:ext uri="{BB962C8B-B14F-4D97-AF65-F5344CB8AC3E}">
        <p14:creationId xmlns:p14="http://schemas.microsoft.com/office/powerpoint/2010/main" val="30641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0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93" y="2932630"/>
            <a:ext cx="1054289" cy="10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7546"/>
            <a:ext cx="10515600" cy="5849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/>
              <a:t>Dos tipos de filosofía: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Evidente, orientada a la vida práctica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 algn="r">
              <a:buNone/>
            </a:pPr>
            <a:r>
              <a:rPr lang="es-PE" dirty="0"/>
              <a:t>Abstrusa (metafísica), orientada a los principios generales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Ambas son útiles, pero la primera tiene mayor importancia.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4017" y="1596788"/>
            <a:ext cx="6209731" cy="259527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4462818" y="1433015"/>
            <a:ext cx="423082" cy="586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5964072" y="3575713"/>
            <a:ext cx="873456" cy="873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1070"/>
            <a:ext cx="10515600" cy="59858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PE" dirty="0"/>
              <a:t>Teoría del conocimiento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Impresiones</a:t>
            </a:r>
            <a:r>
              <a:rPr lang="es-PE" dirty="0"/>
              <a:t> (experiencias vividas y directas)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Ideas</a:t>
            </a:r>
            <a:r>
              <a:rPr lang="es-PE" dirty="0"/>
              <a:t> (representaciones, copias de lo vivido)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Toda idea proviene de la impresión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chemeClr val="accent6"/>
                </a:solidFill>
              </a:rPr>
              <a:t>Asociación de ideas </a:t>
            </a:r>
            <a:r>
              <a:rPr lang="es-PE" dirty="0"/>
              <a:t>(semejanza, contigüidad (e/t), causalidad)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Propuesta </a:t>
            </a:r>
            <a:r>
              <a:rPr lang="es-PE" dirty="0">
                <a:solidFill>
                  <a:srgbClr val="FF0000"/>
                </a:solidFill>
              </a:rPr>
              <a:t>empírica</a:t>
            </a:r>
            <a:r>
              <a:rPr lang="es-PE" dirty="0"/>
              <a:t> para estudiar al entendimiento humano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Escepticismo</a:t>
            </a:r>
            <a:r>
              <a:rPr lang="es-PE" dirty="0"/>
              <a:t> moderado</a:t>
            </a:r>
          </a:p>
          <a:p>
            <a:pPr marL="0" indent="0">
              <a:buNone/>
            </a:pPr>
            <a:r>
              <a:rPr lang="es-PE" dirty="0"/>
              <a:t>Reconocimiento de los límites del entendimiento humano</a:t>
            </a:r>
          </a:p>
        </p:txBody>
      </p:sp>
    </p:spTree>
    <p:extLst>
      <p:ext uri="{BB962C8B-B14F-4D97-AF65-F5344CB8AC3E}">
        <p14:creationId xmlns:p14="http://schemas.microsoft.com/office/powerpoint/2010/main" val="266293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2448618"/>
            <a:ext cx="7983940" cy="162723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48167" y="2224585"/>
            <a:ext cx="6455391" cy="1255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294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1263423"/>
            <a:ext cx="11442247" cy="45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1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8908</TotalTime>
  <Words>215</Words>
  <Application>Microsoft Office PowerPoint</Application>
  <PresentationFormat>Widescreen</PresentationFormat>
  <Paragraphs>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F. Garcìa Alcalà</cp:lastModifiedBy>
  <cp:revision>52</cp:revision>
  <dcterms:created xsi:type="dcterms:W3CDTF">2024-05-30T05:24:52Z</dcterms:created>
  <dcterms:modified xsi:type="dcterms:W3CDTF">2025-05-15T05:18:48Z</dcterms:modified>
</cp:coreProperties>
</file>